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93DC92-6242-47A4-8A4C-6130702B7FB6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5CF0C-B017-45CC-9A87-05A18259C16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93DC92-6242-47A4-8A4C-6130702B7FB6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5CF0C-B017-45CC-9A87-05A18259C1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93DC92-6242-47A4-8A4C-6130702B7FB6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5CF0C-B017-45CC-9A87-05A18259C16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93DC92-6242-47A4-8A4C-6130702B7FB6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5CF0C-B017-45CC-9A87-05A18259C1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93DC92-6242-47A4-8A4C-6130702B7FB6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5CF0C-B017-45CC-9A87-05A18259C1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93DC92-6242-47A4-8A4C-6130702B7FB6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5CF0C-B017-45CC-9A87-05A18259C1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93DC92-6242-47A4-8A4C-6130702B7FB6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5CF0C-B017-45CC-9A87-05A18259C165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93DC92-6242-47A4-8A4C-6130702B7FB6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5CF0C-B017-45CC-9A87-05A18259C1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93DC92-6242-47A4-8A4C-6130702B7FB6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5CF0C-B017-45CC-9A87-05A18259C16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93DC92-6242-47A4-8A4C-6130702B7FB6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5CF0C-B017-45CC-9A87-05A18259C1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93DC92-6242-47A4-8A4C-6130702B7FB6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5CF0C-B017-45CC-9A87-05A18259C1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E93DC92-6242-47A4-8A4C-6130702B7FB6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A75CF0C-B017-45CC-9A87-05A18259C165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60648"/>
            <a:ext cx="7776864" cy="1656184"/>
          </a:xfrm>
        </p:spPr>
        <p:txBody>
          <a:bodyPr>
            <a:noAutofit/>
          </a:bodyPr>
          <a:lstStyle/>
          <a:p>
            <a:r>
              <a:rPr lang="en-US" sz="9600" dirty="0">
                <a:solidFill>
                  <a:schemeClr val="tx1"/>
                </a:solidFill>
                <a:latin typeface="Arial Black" panose="020B0A04020102020204" pitchFamily="34" charset="0"/>
              </a:rPr>
              <a:t>Ac</a:t>
            </a:r>
            <a:r>
              <a:rPr lang="ru-RU" sz="9600" dirty="0">
                <a:solidFill>
                  <a:schemeClr val="tx1"/>
                </a:solidFill>
                <a:latin typeface="Arial Black" panose="020B0A04020102020204" pitchFamily="34" charset="0"/>
              </a:rPr>
              <a:t>с__</a:t>
            </a:r>
            <a:r>
              <a:rPr lang="en-US" sz="9600" dirty="0">
                <a:solidFill>
                  <a:schemeClr val="tx1"/>
                </a:solidFill>
                <a:latin typeface="Arial Black" panose="020B0A04020102020204" pitchFamily="34" charset="0"/>
              </a:rPr>
              <a:t>den_ </a:t>
            </a:r>
            <a:endParaRPr lang="ru-RU" sz="9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772816"/>
            <a:ext cx="4608512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360" y="4086388"/>
            <a:ext cx="3409759" cy="2560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240" y="1772816"/>
            <a:ext cx="3456385" cy="2592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09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195090"/>
            <a:ext cx="6768752" cy="1548002"/>
          </a:xfrm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Accident</a:t>
            </a:r>
            <a:endParaRPr lang="ru-RU" sz="9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44" y="1700808"/>
            <a:ext cx="4608512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240" y="1772816"/>
            <a:ext cx="3456385" cy="2592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86388"/>
            <a:ext cx="3409759" cy="2560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40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277766"/>
              </p:ext>
            </p:extLst>
          </p:nvPr>
        </p:nvGraphicFramePr>
        <p:xfrm>
          <a:off x="837064" y="980728"/>
          <a:ext cx="8293164" cy="254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Документ" r:id="rId3" imgW="6835004" imgH="2099950" progId="Word.Document.12">
                  <p:embed/>
                </p:oleObj>
              </mc:Choice>
              <mc:Fallback>
                <p:oleObj name="Документ" r:id="rId3" imgW="6835004" imgH="209995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7064" y="980728"/>
                        <a:ext cx="8293164" cy="2548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758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404664"/>
            <a:ext cx="79928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Arial Black" panose="020B0A04020102020204" pitchFamily="34" charset="0"/>
                <a:cs typeface="Arial" panose="020B0604020202020204" pitchFamily="34" charset="0"/>
              </a:rPr>
              <a:t>Got acquainted with …</a:t>
            </a:r>
            <a:endParaRPr lang="ru-RU" sz="40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 Black" panose="020B0A04020102020204" pitchFamily="34" charset="0"/>
                <a:cs typeface="Arial" panose="020B0604020202020204" pitchFamily="34" charset="0"/>
              </a:rPr>
              <a:t>Found out…</a:t>
            </a:r>
            <a:endParaRPr lang="ru-RU" sz="40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 Black" panose="020B0A04020102020204" pitchFamily="34" charset="0"/>
                <a:cs typeface="Arial" panose="020B0604020202020204" pitchFamily="34" charset="0"/>
              </a:rPr>
              <a:t>Learnt…</a:t>
            </a:r>
            <a:endParaRPr lang="ru-RU" sz="40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 Black" panose="020B0A04020102020204" pitchFamily="34" charset="0"/>
                <a:cs typeface="Arial" panose="020B0604020202020204" pitchFamily="34" charset="0"/>
              </a:rPr>
              <a:t>Remembered…</a:t>
            </a:r>
            <a:endParaRPr lang="ru-RU" sz="40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 Black" panose="020B0A04020102020204" pitchFamily="34" charset="0"/>
                <a:cs typeface="Arial" panose="020B0604020202020204" pitchFamily="34" charset="0"/>
              </a:rPr>
              <a:t>Review the material about…</a:t>
            </a:r>
            <a:endParaRPr lang="ru-RU" sz="40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 Black" panose="020B0A04020102020204" pitchFamily="34" charset="0"/>
                <a:cs typeface="Arial" panose="020B0604020202020204" pitchFamily="34" charset="0"/>
              </a:rPr>
              <a:t>Done…</a:t>
            </a:r>
            <a:endParaRPr lang="ru-RU" sz="40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 Black" panose="020B0A04020102020204" pitchFamily="34" charset="0"/>
                <a:cs typeface="Arial" panose="020B0604020202020204" pitchFamily="34" charset="0"/>
              </a:rPr>
              <a:t>Read…</a:t>
            </a:r>
            <a:endParaRPr lang="ru-RU" sz="40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 Black" panose="020B0A04020102020204" pitchFamily="34" charset="0"/>
                <a:cs typeface="Arial" panose="020B0604020202020204" pitchFamily="34" charset="0"/>
              </a:rPr>
              <a:t>Written…</a:t>
            </a:r>
            <a:endParaRPr lang="ru-RU" sz="40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5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150</TotalTime>
  <Words>28</Words>
  <Application>Microsoft Office PowerPoint</Application>
  <PresentationFormat>Экран (4:3)</PresentationFormat>
  <Paragraphs>10</Paragraphs>
  <Slides>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Солнцестояние</vt:lpstr>
      <vt:lpstr>Microsoft Word Document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МОАУ СОШ №4, Орск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Баронова Г.И.</dc:creator>
  <cp:lastModifiedBy>Баронова Г.И.</cp:lastModifiedBy>
  <cp:revision>3</cp:revision>
  <dcterms:created xsi:type="dcterms:W3CDTF">2017-01-26T07:21:55Z</dcterms:created>
  <dcterms:modified xsi:type="dcterms:W3CDTF">2017-01-26T09:52:32Z</dcterms:modified>
</cp:coreProperties>
</file>